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2" r:id="rId6"/>
    <p:sldId id="260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F582-AC06-4DB6-A97F-D3F89DD52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04ACF-75CD-4F5D-B59E-0448ED769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471F8-6162-4066-8EC6-9EA4A1B6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32A91-5E33-43B9-B430-4DA107E4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8A980-E99D-4446-A8E8-BA38EBC4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9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3A1E-F59B-480A-8963-DC33F378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D4882-0E03-4A75-A508-BB6676A81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1A74E-CD8B-4B60-874C-D22FAD7A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A2643-D6B4-4A5D-9690-B254D5CF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411DE-77E5-4A6F-A2EC-7C5E759E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3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A8FD63-94C7-47BA-B294-67A88FA1E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71FE-C935-4911-88D4-E060EB81D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EB0D8-8C00-40C8-A404-B5948D33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3E6AC-7F80-408D-AD01-AFCF7FED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4C60D-F785-41BE-94A3-BC6ADDA1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6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EA033-6F66-4EEA-B473-B36C4657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CE81D-81EA-4939-A231-6C0A371F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CCD5-8A89-44A7-B563-5B50F3D4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87084-185D-4DFE-97B7-0EDDC35F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12BB4-BF88-43D3-BC2A-11FF7642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3624-77C5-4128-BB95-87ACF2D5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F51DA-5227-449F-A297-3CB771190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B1327-A88F-498C-89CD-7E9A1D1C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210BD-990E-4DD5-B454-77F6F96F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A6187-8083-4593-9BA1-1A1FB43B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B200-0B86-458E-A1DE-311D8850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8FFBD-5CD2-4B08-8AB2-30E9CBED1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A32E9-BEA5-4D8A-83A8-8FA53CE79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12E02-1E20-4C85-93D6-7DAA420B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FF321-916B-492F-9425-AE57C463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A2318-5D2B-4DBA-91B6-F987A8A6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7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229F-FBB1-45AC-BF26-A06BB3BD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F6FA1-6D80-45F3-AE2C-5286CF3E0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40777-3D9E-4BBD-985F-645A3A61A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18E51-B4DB-4BE4-8A90-75EF20AD5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5810D-2E32-4D8D-A5F6-13C25E2FB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C62107-C6F1-4D38-A2EC-7A5B1A13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E9821-64BC-42C8-92CD-D3A449626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7EFDE-2AE4-49C0-B1F1-5D707362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1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083B-3932-4E92-8F73-13090998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57A60-E2F4-43F5-B598-03C07D3D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77B60-12AF-4C5F-B3E6-9E2023CD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CEC4D-F21D-4033-8E34-B10F3DE0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DC9F8-5148-440D-9548-DEAD1F27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0A384-130D-45D0-9C2E-114A6E21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DDB61-A73E-4CE5-8F46-6AB533BE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4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1B03-5127-4D60-9FB0-EEED2560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3F02-FCDE-48A1-96F8-B0C16A185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BD606-C8AE-4EA7-BEE1-08195437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1DDA6-BE7B-4E8B-8B2B-44E62BC2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DE945-7361-433E-ACE1-D691082A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14AE0-9EC0-4BA7-8233-C1D754A9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7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D0C2-F221-4F5E-9B0D-75E0278F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24C59-0D95-42FC-80A2-CF3ADA240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42276-472D-44FA-9A30-6ED0945A1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88F91-2BFD-40D0-9F39-CDB94908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B148F-4523-431B-9320-F99D8F39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3291E-FE58-4B35-AD0D-F101E2D6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5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E4310-24EC-4E34-A5E6-129A0DC1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79CEC-1316-4E2F-9425-02FEF84F2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24A9A-BB35-49FB-8765-14DDDDEC9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9C3D-CE1B-450F-8B9B-48A46CE962F3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B98C9-74CE-42F4-A431-CA336A1BD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1E902-6882-4994-B7AA-E03BEEC41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C12F-E3F4-414C-8C70-406B0D13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6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DF4E5-5609-4C8A-8B74-0847EE58A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65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6676" y="906671"/>
            <a:ext cx="4686540" cy="351490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54" y="1790221"/>
            <a:ext cx="3506278" cy="46750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40" y="353919"/>
            <a:ext cx="4067480" cy="406748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40" y="5892512"/>
            <a:ext cx="1689669" cy="7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65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40" y="5892512"/>
            <a:ext cx="1689669" cy="7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65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40" y="5892512"/>
            <a:ext cx="1689669" cy="77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76155E-CD08-4445-BFEF-D2D87CCD9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53"/>
          <a:stretch/>
        </p:blipFill>
        <p:spPr>
          <a:xfrm>
            <a:off x="419449" y="408560"/>
            <a:ext cx="9736730" cy="59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1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65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40" y="5892512"/>
            <a:ext cx="1689669" cy="77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94377-2E00-4984-A3AB-E553ADD2B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28" y="218114"/>
            <a:ext cx="10348963" cy="57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4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65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40" y="5892512"/>
            <a:ext cx="1689669" cy="775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2241" r="32176" b="14314"/>
          <a:stretch/>
        </p:blipFill>
        <p:spPr>
          <a:xfrm>
            <a:off x="1199626" y="226503"/>
            <a:ext cx="6750762" cy="64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0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65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40" y="5892512"/>
            <a:ext cx="1689669" cy="775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E7516-8CC6-43B6-BF38-7989EEC86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8" y="461333"/>
            <a:ext cx="2240379" cy="5935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8FFE6-699D-4F32-A840-0750FA349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17" y="1382356"/>
            <a:ext cx="4037940" cy="3127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3EE944-9E7B-4CF5-8B08-C2FF15C8A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31" y="1385475"/>
            <a:ext cx="3593644" cy="31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4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7AE42D-7438-43A4-A837-AF664654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6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Terra Sherwood</dc:creator>
  <cp:lastModifiedBy>Terra Sherwood</cp:lastModifiedBy>
  <cp:revision>6</cp:revision>
  <dcterms:created xsi:type="dcterms:W3CDTF">2022-06-06T22:20:58Z</dcterms:created>
  <dcterms:modified xsi:type="dcterms:W3CDTF">2022-06-07T01:26:37Z</dcterms:modified>
</cp:coreProperties>
</file>